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BADEFC4-C3DF-44E7-9F94-3FEA3A197756}" type="datetimeFigureOut">
              <a:rPr lang="de-DE" smtClean="0"/>
              <a:t>12.04.2018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B1EE03F-6A9B-4B3F-A82F-C62E07DFB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512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EFC4-C3DF-44E7-9F94-3FEA3A197756}" type="datetimeFigureOut">
              <a:rPr lang="de-DE" smtClean="0"/>
              <a:t>12.04.2018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E03F-6A9B-4B3F-A82F-C62E07DFB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692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EFC4-C3DF-44E7-9F94-3FEA3A197756}" type="datetimeFigureOut">
              <a:rPr lang="de-DE" smtClean="0"/>
              <a:t>12.04.2018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E03F-6A9B-4B3F-A82F-C62E07DFB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197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EFC4-C3DF-44E7-9F94-3FEA3A197756}" type="datetimeFigureOut">
              <a:rPr lang="de-DE" smtClean="0"/>
              <a:t>12.04.2018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E03F-6A9B-4B3F-A82F-C62E07DFB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606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EFC4-C3DF-44E7-9F94-3FEA3A197756}" type="datetimeFigureOut">
              <a:rPr lang="de-DE" smtClean="0"/>
              <a:t>12.04.2018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E03F-6A9B-4B3F-A82F-C62E07DFB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993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EFC4-C3DF-44E7-9F94-3FEA3A197756}" type="datetimeFigureOut">
              <a:rPr lang="de-DE" smtClean="0"/>
              <a:t>12.04.2018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E03F-6A9B-4B3F-A82F-C62E07DFB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275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EFC4-C3DF-44E7-9F94-3FEA3A197756}" type="datetimeFigureOut">
              <a:rPr lang="de-DE" smtClean="0"/>
              <a:t>12.04.2018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E03F-6A9B-4B3F-A82F-C62E07DFB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4578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EFC4-C3DF-44E7-9F94-3FEA3A197756}" type="datetimeFigureOut">
              <a:rPr lang="de-DE" smtClean="0"/>
              <a:t>12.04.2018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E03F-6A9B-4B3F-A82F-C62E07DFB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8933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EFC4-C3DF-44E7-9F94-3FEA3A197756}" type="datetimeFigureOut">
              <a:rPr lang="de-DE" smtClean="0"/>
              <a:t>12.04.2018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E03F-6A9B-4B3F-A82F-C62E07DFB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004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EFC4-C3DF-44E7-9F94-3FEA3A197756}" type="datetimeFigureOut">
              <a:rPr lang="de-DE" smtClean="0"/>
              <a:t>12.04.2018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AB1EE03F-6A9B-4B3F-A82F-C62E07DFB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3447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BADEFC4-C3DF-44E7-9F94-3FEA3A197756}" type="datetimeFigureOut">
              <a:rPr lang="de-DE" smtClean="0"/>
              <a:t>12.04.2018</a:t>
            </a:fld>
            <a:endParaRPr lang="de-DE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de-D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B1EE03F-6A9B-4B3F-A82F-C62E07DFB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2648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BADEFC4-C3DF-44E7-9F94-3FEA3A197756}" type="datetimeFigureOut">
              <a:rPr lang="de-DE" smtClean="0"/>
              <a:t>12.04.2018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AB1EE03F-6A9B-4B3F-A82F-C62E07DFB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611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FD3F8E-F80C-4950-897E-636747DC4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752" y="121706"/>
            <a:ext cx="10772775" cy="1658198"/>
          </a:xfrm>
        </p:spPr>
        <p:txBody>
          <a:bodyPr/>
          <a:lstStyle/>
          <a:p>
            <a:r>
              <a:rPr lang="de-DE" b="1" dirty="0">
                <a:solidFill>
                  <a:srgbClr val="00B050"/>
                </a:solidFill>
              </a:rPr>
              <a:t>Sponsoren </a:t>
            </a:r>
            <a:r>
              <a:rPr lang="de-DE" b="1" dirty="0" err="1">
                <a:solidFill>
                  <a:srgbClr val="00B050"/>
                </a:solidFill>
              </a:rPr>
              <a:t>Nephrologietagung</a:t>
            </a:r>
            <a:r>
              <a:rPr lang="de-DE" b="1" dirty="0">
                <a:solidFill>
                  <a:srgbClr val="00B050"/>
                </a:solidFill>
              </a:rPr>
              <a:t> 2018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50C06A-B736-4DD7-8A5D-0AAEFD4E2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779904"/>
            <a:ext cx="10686288" cy="5672455"/>
          </a:xfrm>
        </p:spPr>
        <p:txBody>
          <a:bodyPr>
            <a:normAutofit/>
          </a:bodyPr>
          <a:lstStyle/>
          <a:p>
            <a:r>
              <a:rPr lang="de-DE" b="1" dirty="0"/>
              <a:t>Fa. </a:t>
            </a:r>
            <a:r>
              <a:rPr lang="de-DE" b="1" dirty="0" err="1"/>
              <a:t>Alexion</a:t>
            </a:r>
            <a:r>
              <a:rPr lang="de-DE" b="1" dirty="0"/>
              <a:t>					           	   		750,00 €</a:t>
            </a:r>
          </a:p>
          <a:p>
            <a:r>
              <a:rPr lang="de-DE" b="1" dirty="0"/>
              <a:t>Fa. </a:t>
            </a:r>
            <a:r>
              <a:rPr lang="de-DE" b="1" dirty="0" err="1"/>
              <a:t>Amgen</a:t>
            </a:r>
            <a:r>
              <a:rPr lang="de-DE" b="1" dirty="0"/>
              <a:t>					        	          	          1.500,00 €</a:t>
            </a:r>
          </a:p>
          <a:p>
            <a:r>
              <a:rPr lang="de-DE" b="1" dirty="0"/>
              <a:t>Fa. Baxter						   		500,00 €</a:t>
            </a:r>
          </a:p>
          <a:p>
            <a:r>
              <a:rPr lang="de-DE" b="1" dirty="0"/>
              <a:t>Fa. Bayer					        	          	          1.000,00 €</a:t>
            </a:r>
          </a:p>
          <a:p>
            <a:r>
              <a:rPr lang="de-DE" b="1" dirty="0"/>
              <a:t>Fa. Böhringer Ingelheim			        	          	          1.000,00 €</a:t>
            </a:r>
          </a:p>
          <a:p>
            <a:r>
              <a:rPr lang="de-DE" b="1" dirty="0"/>
              <a:t>Fa. Bristol-Myers Squibb		        		          	          1.000,00 €</a:t>
            </a:r>
          </a:p>
          <a:p>
            <a:r>
              <a:rPr lang="de-DE" b="1" dirty="0"/>
              <a:t>Fa. </a:t>
            </a:r>
            <a:r>
              <a:rPr lang="de-DE" b="1" dirty="0" err="1"/>
              <a:t>Chiesi</a:t>
            </a:r>
            <a:r>
              <a:rPr lang="de-DE" b="1" dirty="0"/>
              <a:t>						   		850,00 €</a:t>
            </a:r>
          </a:p>
          <a:p>
            <a:r>
              <a:rPr lang="de-DE" b="1" dirty="0"/>
              <a:t>Fa. </a:t>
            </a:r>
            <a:r>
              <a:rPr lang="de-DE" b="1" dirty="0" err="1"/>
              <a:t>Daiichi-Sankyo</a:t>
            </a:r>
            <a:r>
              <a:rPr lang="de-DE" b="1" dirty="0"/>
              <a:t>					   		500,00 €</a:t>
            </a:r>
          </a:p>
          <a:p>
            <a:r>
              <a:rPr lang="de-DE" b="1" dirty="0"/>
              <a:t>Fa. </a:t>
            </a:r>
            <a:r>
              <a:rPr lang="de-DE" b="1" dirty="0" err="1"/>
              <a:t>Diamed</a:t>
            </a:r>
            <a:r>
              <a:rPr lang="de-DE" b="1" dirty="0"/>
              <a:t>				        		          	          1.000,00 €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9719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0D63E5-DE07-4C0D-9345-74228ADAF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" y="838072"/>
            <a:ext cx="10668000" cy="5452999"/>
          </a:xfrm>
        </p:spPr>
        <p:txBody>
          <a:bodyPr>
            <a:normAutofit/>
          </a:bodyPr>
          <a:lstStyle/>
          <a:p>
            <a:r>
              <a:rPr lang="de-DE" b="1" dirty="0"/>
              <a:t>Fa. Fresenius Medical Care						1.800,00 €</a:t>
            </a:r>
          </a:p>
          <a:p>
            <a:r>
              <a:rPr lang="de-DE" b="1" dirty="0"/>
              <a:t>Fa. </a:t>
            </a:r>
            <a:r>
              <a:rPr lang="de-DE" b="1" dirty="0" err="1"/>
              <a:t>Vifor</a:t>
            </a:r>
            <a:r>
              <a:rPr lang="de-DE" b="1" dirty="0"/>
              <a:t> </a:t>
            </a:r>
            <a:r>
              <a:rPr lang="de-DE" b="1" dirty="0" err="1"/>
              <a:t>Pharma</a:t>
            </a:r>
            <a:r>
              <a:rPr lang="de-DE" b="1" dirty="0"/>
              <a:t> Deutschland GmbH					1.800,00 €</a:t>
            </a:r>
          </a:p>
          <a:p>
            <a:r>
              <a:rPr lang="de-DE" b="1" dirty="0"/>
              <a:t>Fa. </a:t>
            </a:r>
            <a:r>
              <a:rPr lang="de-DE" b="1" dirty="0" err="1"/>
              <a:t>Hexal</a:t>
            </a:r>
            <a:r>
              <a:rPr lang="de-DE" b="1" dirty="0"/>
              <a:t> AG								1.000,00 €</a:t>
            </a:r>
          </a:p>
          <a:p>
            <a:r>
              <a:rPr lang="de-DE" b="1" dirty="0"/>
              <a:t>Fa. LEO </a:t>
            </a:r>
            <a:r>
              <a:rPr lang="de-DE" b="1" dirty="0" err="1"/>
              <a:t>Pharma</a:t>
            </a:r>
            <a:r>
              <a:rPr lang="de-DE" b="1" dirty="0"/>
              <a:t>						   	   500,00 €</a:t>
            </a:r>
          </a:p>
          <a:p>
            <a:r>
              <a:rPr lang="de-DE" b="1" dirty="0"/>
              <a:t>Fa. NIKKISO								1.500,00 €</a:t>
            </a:r>
          </a:p>
          <a:p>
            <a:r>
              <a:rPr lang="de-DE" b="1" dirty="0"/>
              <a:t>Fa. Novartis						   	                 500,00 €</a:t>
            </a:r>
          </a:p>
          <a:p>
            <a:r>
              <a:rPr lang="de-DE" b="1" dirty="0"/>
              <a:t>Fa. Novo </a:t>
            </a:r>
            <a:r>
              <a:rPr lang="de-DE" b="1" dirty="0" err="1"/>
              <a:t>nordisk</a:t>
            </a:r>
            <a:r>
              <a:rPr lang="de-DE" b="1" dirty="0"/>
              <a:t>						   	   900,00 €</a:t>
            </a:r>
          </a:p>
          <a:p>
            <a:r>
              <a:rPr lang="de-DE" b="1" dirty="0"/>
              <a:t>Fa. </a:t>
            </a:r>
            <a:r>
              <a:rPr lang="de-DE" b="1" dirty="0" err="1"/>
              <a:t>Otsuka</a:t>
            </a:r>
            <a:r>
              <a:rPr lang="de-DE" b="1" dirty="0"/>
              <a:t>							   	   700,00 €</a:t>
            </a:r>
          </a:p>
          <a:p>
            <a:r>
              <a:rPr lang="de-DE" b="1" dirty="0"/>
              <a:t>Fa. Sanofi								1.500,00 €</a:t>
            </a:r>
          </a:p>
          <a:p>
            <a:r>
              <a:rPr lang="de-DE" b="1" dirty="0"/>
              <a:t>Fa. Sanofi/</a:t>
            </a:r>
            <a:r>
              <a:rPr lang="de-DE" b="1" dirty="0" err="1"/>
              <a:t>Genzyme</a:t>
            </a:r>
            <a:r>
              <a:rPr lang="de-DE" b="1" dirty="0"/>
              <a:t>					                	   900,00 €</a:t>
            </a:r>
          </a:p>
          <a:p>
            <a:r>
              <a:rPr lang="de-DE" b="1" dirty="0"/>
              <a:t>Fa. STADAPHARM GmbH			                           	1.500,00 €</a:t>
            </a:r>
          </a:p>
        </p:txBody>
      </p:sp>
    </p:spTree>
    <p:extLst>
      <p:ext uri="{BB962C8B-B14F-4D97-AF65-F5344CB8AC3E}">
        <p14:creationId xmlns:p14="http://schemas.microsoft.com/office/powerpoint/2010/main" val="831937299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0</TotalTime>
  <Words>11</Words>
  <Application>Microsoft Office PowerPoint</Application>
  <PresentationFormat>Breitbild</PresentationFormat>
  <Paragraphs>21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 Light</vt:lpstr>
      <vt:lpstr>Metropolitan</vt:lpstr>
      <vt:lpstr>Sponsoren Nephrologietagung 2018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Sponsorenliste</dc:title>
  <dc:creator>Thunn, Irina Patricia</dc:creator>
  <cp:lastModifiedBy>Thunn, Irina Patricia</cp:lastModifiedBy>
  <cp:revision>6</cp:revision>
  <cp:lastPrinted>2018-04-12T12:54:16Z</cp:lastPrinted>
  <dcterms:created xsi:type="dcterms:W3CDTF">2018-04-12T12:22:02Z</dcterms:created>
  <dcterms:modified xsi:type="dcterms:W3CDTF">2018-04-12T12:55:28Z</dcterms:modified>
</cp:coreProperties>
</file>